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对于回归任务, 学习算法的期望泛化错误率可以拆解为:
$$\begin{array}{ll}
&amp;E_D(h(\mathbf{x})-y)^2\\
=&amp;(\bar{h}(\mathbf{x})-f(\mathbf{x}))^2+E_D(h(\mathbf{x})-\bar{h}(\mathbf{x}))^2+E_D(f(\mathbf{x})-y)^2
\end{array}$$
其中$\bar{h}(\mathbf{x})=E_D(h(\mathbf{x}))$
$$\begin{array}{ll}
&amp;E_D(e)\\
=&amp;E_D(h-y)^2\\
=&amp;E_D(h-\bar{h}+\bar{h}-y)^2\\
=&amp;E_D(h-\bar{h})^2+E_D(\bar{h}-f+f-y)^2+2E_D[(h-\bar{h})(\bar{h}-y)]\\
=&amp;E_D(h-\bar{h})^2+E_D(\bar{h}-f)^2+E_D(f-y)^2+E_D[(\bar{h}-f)(f-y)]\\
=&amp;E_D(h-\bar{h})^2+(\bar{h}-f)^2+E_D(f-y)^2
\end{array}$$
其中用到了噪声不依赖于h, 以及噪声的期望为0.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&lt;b&gt;最好的学习器能做到多好&lt;/b&gt;
- 定理: 最小化分类错误率的贝叶斯最优分类器是对每个样本$x$选择能使后验概率最大的类别标记
$$h^*(\mathbf{x})=\argmax\limits_cp(y=c|\mathbf{x})$$
证明: 
$$\begin{array}{ll}
h^*(x) &amp;:= \argmin\limits_c E[\mathbb{I}(y\neq c)]\\
&amp;= \argmin\limits_c \mathbb{I}(y \neq c) p(y |\mathbf{x}) p(\mathbf{x})\\
&amp;=\argmin\limits_c\sum_{k=1}^C\mathbb{I}(k\neq c)p(y=k|\mathbf{x})\\
&amp;=\argmin\limits_c p(y\neq c|\mathbf{x})\\
&amp;=\argmax\limits_c p(y= c|\mathbf{x})
\end{array}$$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2022-10-12T07:49:30Z</dcterms:created>
  <dcterms:modified xsi:type="dcterms:W3CDTF">2022-10-12T07:49:30Z</dcterms:modified>
</cp:coreProperties>
</file>